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7" r:id="rId1"/>
  </p:sldMasterIdLst>
  <p:sldIdLst>
    <p:sldId id="256" r:id="rId2"/>
    <p:sldId id="257" r:id="rId3"/>
    <p:sldId id="259" r:id="rId4"/>
    <p:sldId id="260" r:id="rId5"/>
    <p:sldId id="287" r:id="rId6"/>
    <p:sldId id="277" r:id="rId7"/>
    <p:sldId id="279" r:id="rId8"/>
    <p:sldId id="281" r:id="rId9"/>
    <p:sldId id="283" r:id="rId10"/>
    <p:sldId id="285" r:id="rId11"/>
    <p:sldId id="261" r:id="rId12"/>
    <p:sldId id="274" r:id="rId13"/>
    <p:sldId id="264" r:id="rId14"/>
    <p:sldId id="265" r:id="rId15"/>
    <p:sldId id="266" r:id="rId16"/>
    <p:sldId id="267" r:id="rId17"/>
    <p:sldId id="275" r:id="rId18"/>
    <p:sldId id="276" r:id="rId19"/>
    <p:sldId id="289" r:id="rId20"/>
    <p:sldId id="299" r:id="rId21"/>
    <p:sldId id="301" r:id="rId22"/>
    <p:sldId id="303" r:id="rId23"/>
    <p:sldId id="305" r:id="rId24"/>
    <p:sldId id="268" r:id="rId25"/>
    <p:sldId id="291" r:id="rId26"/>
    <p:sldId id="307" r:id="rId27"/>
    <p:sldId id="295" r:id="rId28"/>
    <p:sldId id="297" r:id="rId29"/>
    <p:sldId id="30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8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77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1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3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8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01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3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45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4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1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2542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1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8062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28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655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2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78245-A531-49C3-94B7-A1913F04C1BD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8DB8DE6-C756-449A-BF7F-DA686767FF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69" r:id="rId12"/>
    <p:sldLayoutId id="2147484070" r:id="rId13"/>
    <p:sldLayoutId id="2147484071" r:id="rId14"/>
    <p:sldLayoutId id="2147484072" r:id="rId15"/>
    <p:sldLayoutId id="21474840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3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915" y="2161309"/>
            <a:ext cx="7638990" cy="41147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2" y="-15962"/>
            <a:ext cx="6043613" cy="207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5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126" y="2550017"/>
            <a:ext cx="8989453" cy="410836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endParaRPr lang="bn-BD" dirty="0" smtClean="0"/>
          </a:p>
          <a:p>
            <a:r>
              <a:rPr lang="en-US" sz="4400" dirty="0" err="1" smtClean="0">
                <a:solidFill>
                  <a:srgbClr val="002060"/>
                </a:solidFill>
              </a:rPr>
              <a:t>Anowarul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</a:rPr>
              <a:t>Kadir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</a:rPr>
              <a:t>Shohag</a:t>
            </a:r>
            <a:endParaRPr lang="bn-BD" sz="4400" dirty="0" smtClean="0">
              <a:solidFill>
                <a:srgbClr val="002060"/>
              </a:solidFill>
            </a:endParaRPr>
          </a:p>
          <a:p>
            <a:r>
              <a:rPr lang="en-US" dirty="0" smtClean="0"/>
              <a:t>Asst. Teacher(English)</a:t>
            </a:r>
            <a:endParaRPr lang="bn-BD" dirty="0" smtClean="0"/>
          </a:p>
          <a:p>
            <a:r>
              <a:rPr lang="en-US" dirty="0" err="1" smtClean="0"/>
              <a:t>Foylahat</a:t>
            </a:r>
            <a:r>
              <a:rPr lang="en-US" dirty="0" smtClean="0"/>
              <a:t> Kamal Uddin High school,</a:t>
            </a:r>
            <a:endParaRPr lang="bn-BD" dirty="0" smtClean="0"/>
          </a:p>
          <a:p>
            <a:r>
              <a:rPr lang="en-US" dirty="0" err="1" smtClean="0"/>
              <a:t>Rampal,Bagerhat</a:t>
            </a:r>
            <a:r>
              <a:rPr lang="en-US" dirty="0" smtClean="0"/>
              <a:t>.</a:t>
            </a:r>
            <a:endParaRPr lang="bn-BD" dirty="0" smtClean="0"/>
          </a:p>
          <a:p>
            <a:r>
              <a:rPr lang="en-US" dirty="0" smtClean="0"/>
              <a:t>Contact No.</a:t>
            </a:r>
            <a:r>
              <a:rPr lang="en-US" dirty="0"/>
              <a:t>	</a:t>
            </a:r>
            <a:r>
              <a:rPr lang="en-US" sz="3000" dirty="0" smtClean="0"/>
              <a:t>01712-686816</a:t>
            </a:r>
            <a:endParaRPr lang="bn-BD" sz="3000" dirty="0" smtClean="0"/>
          </a:p>
          <a:p>
            <a:pPr marL="1828800" lvl="4" indent="0">
              <a:buNone/>
            </a:pPr>
            <a:r>
              <a:rPr lang="en-US" sz="3000" dirty="0" smtClean="0"/>
              <a:t>01919-686816</a:t>
            </a:r>
            <a:endParaRPr lang="bn-BD" sz="3000" dirty="0" smtClean="0"/>
          </a:p>
          <a:p>
            <a:pPr marL="1828800" lvl="4" indent="0">
              <a:buNone/>
            </a:pPr>
            <a:r>
              <a:rPr lang="en-US" sz="3000" dirty="0" smtClean="0"/>
              <a:t>01812-686816</a:t>
            </a:r>
          </a:p>
          <a:p>
            <a:pPr marL="1828800" lvl="4" indent="0">
              <a:buNone/>
            </a:pPr>
            <a:r>
              <a:rPr lang="en-US" sz="3000" dirty="0" smtClean="0"/>
              <a:t>E-mail</a:t>
            </a:r>
            <a:r>
              <a:rPr lang="en-US" sz="3000" dirty="0"/>
              <a:t>:</a:t>
            </a:r>
            <a:r>
              <a:rPr lang="en-US" sz="3000" dirty="0" smtClean="0"/>
              <a:t> shohagfoyla@gmail.com</a:t>
            </a:r>
            <a:endParaRPr lang="bn-BD" sz="3000" dirty="0" smtClean="0"/>
          </a:p>
        </p:txBody>
      </p:sp>
      <p:sp>
        <p:nvSpPr>
          <p:cNvPr id="4" name="Flowchart: Punched Tape 3"/>
          <p:cNvSpPr/>
          <p:nvPr/>
        </p:nvSpPr>
        <p:spPr>
          <a:xfrm>
            <a:off x="837127" y="1"/>
            <a:ext cx="8989452" cy="243410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7127" y="746975"/>
            <a:ext cx="8989452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Teacher’s Introduction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332" y="3376372"/>
            <a:ext cx="1854340" cy="2455650"/>
          </a:xfrm>
          <a:prstGeom prst="ellipse">
            <a:avLst/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8554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11369" y="0"/>
            <a:ext cx="8809149" cy="22538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/>
              <a:t>Lesson </a:t>
            </a:r>
            <a:r>
              <a:rPr lang="en-US" sz="6600" b="1" dirty="0"/>
              <a:t>Introduction</a:t>
            </a:r>
          </a:p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1369" y="2369713"/>
            <a:ext cx="1043188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Subject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 	English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Class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 		Eight</a:t>
            </a:r>
          </a:p>
          <a:p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Unit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 		Three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Lesson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 	Six		</a:t>
            </a:r>
          </a:p>
          <a:p>
            <a:r>
              <a:rPr lang="en-US" sz="4000" dirty="0" smtClean="0">
                <a:solidFill>
                  <a:srgbClr val="7030A0"/>
                </a:solidFill>
              </a:rPr>
              <a:t>Time</a:t>
            </a:r>
            <a:r>
              <a:rPr lang="en-US" sz="4000" dirty="0"/>
              <a:t>: </a:t>
            </a:r>
            <a:r>
              <a:rPr lang="en-US" sz="4000" dirty="0" smtClean="0"/>
              <a:t>		50 Minutes</a:t>
            </a:r>
            <a:endParaRPr lang="en-US" sz="4000" dirty="0"/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Physical Exercise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0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361386" y="54286"/>
            <a:ext cx="4921904" cy="2096485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17524" y="-102525"/>
            <a:ext cx="5165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endParaRPr lang="en-US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2428" y="2034862"/>
            <a:ext cx="1129293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	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By the end of the lesson:</a:t>
            </a:r>
          </a:p>
          <a:p>
            <a:r>
              <a:rPr lang="en-US" b="1" dirty="0" smtClean="0"/>
              <a:t>		</a:t>
            </a:r>
          </a:p>
          <a:p>
            <a:r>
              <a:rPr lang="en-US" b="1" dirty="0" smtClean="0"/>
              <a:t>	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students will be able to tell about physical exercise,</a:t>
            </a:r>
          </a:p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students will be able to tell about the classification of exercise,</a:t>
            </a:r>
          </a:p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students will be able to do various kinds of physical exercise,</a:t>
            </a:r>
          </a:p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students will be able to describe the importance of physical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exercise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20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Good Health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8" y="2233612"/>
            <a:ext cx="4981190" cy="27987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708" y="2233612"/>
            <a:ext cx="4205840" cy="279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6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1887200" cy="452431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What things are necessary for good </a:t>
            </a:r>
            <a:r>
              <a:rPr 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health ?</a:t>
            </a:r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3886" y="180975"/>
            <a:ext cx="8596668" cy="13208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Good Food</a:t>
            </a:r>
            <a:endParaRPr lang="en-US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594" y="1690688"/>
            <a:ext cx="5145206" cy="41202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47" y="1690688"/>
            <a:ext cx="5249078" cy="383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4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197" y="217590"/>
            <a:ext cx="5590451" cy="13208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Proper Rest</a:t>
            </a: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213763" cy="50170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98" y="3196408"/>
            <a:ext cx="4853344" cy="35113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32" y="365125"/>
            <a:ext cx="3183624" cy="252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3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646" y="152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/>
              <a:t>Sleep</a:t>
            </a: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58" y="1828800"/>
            <a:ext cx="4227245" cy="28387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033" y="1828800"/>
            <a:ext cx="4258101" cy="28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9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67" y="1254798"/>
            <a:ext cx="3482527" cy="25423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5" y="1254798"/>
            <a:ext cx="4926690" cy="23424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67" y="4233902"/>
            <a:ext cx="3482527" cy="23174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81" y="3774300"/>
            <a:ext cx="4896837" cy="27770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3026" y="0"/>
            <a:ext cx="7529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/>
                </a:solidFill>
              </a:rPr>
              <a:t>PHYSICAL EXERCISE</a:t>
            </a:r>
          </a:p>
        </p:txBody>
      </p:sp>
    </p:spTree>
    <p:extLst>
      <p:ext uri="{BB962C8B-B14F-4D97-AF65-F5344CB8AC3E}">
        <p14:creationId xmlns:p14="http://schemas.microsoft.com/office/powerpoint/2010/main" val="360444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5417" y="814881"/>
            <a:ext cx="7718961" cy="1015663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n>
                  <a:solidFill>
                    <a:srgbClr val="FF0000"/>
                  </a:solidFill>
                </a:ln>
              </a:rPr>
              <a:t>Look at the pictures below</a:t>
            </a:r>
            <a:r>
              <a:rPr lang="en-US" sz="6000" dirty="0" smtClean="0"/>
              <a:t>:</a:t>
            </a:r>
            <a:endParaRPr lang="en-US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74" y="3201699"/>
            <a:ext cx="3288143" cy="23275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897" y="3048229"/>
            <a:ext cx="2785309" cy="2481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778" y="3201699"/>
            <a:ext cx="3301124" cy="21887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135" y="145078"/>
            <a:ext cx="2220685" cy="26782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7289" y="5904088"/>
            <a:ext cx="10278020" cy="77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ln>
                  <a:solidFill>
                    <a:srgbClr val="FF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you tell me what are they doing?</a:t>
            </a:r>
            <a:endParaRPr lang="en-US" sz="4400" b="1" i="1" dirty="0">
              <a:ln>
                <a:solidFill>
                  <a:srgbClr val="FF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938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ocument 4"/>
          <p:cNvSpPr/>
          <p:nvPr/>
        </p:nvSpPr>
        <p:spPr>
          <a:xfrm>
            <a:off x="13800" y="0"/>
            <a:ext cx="11364685" cy="6460177"/>
          </a:xfrm>
          <a:prstGeom prst="flowChartDocumen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0576" y="1661376"/>
            <a:ext cx="108311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i="1" u="sng" dirty="0" smtClean="0"/>
              <a:t>PHYSICAL EXERCISE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679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144" y="165194"/>
            <a:ext cx="4378697" cy="29404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2" y="0"/>
            <a:ext cx="2526876" cy="32708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351" y="3497342"/>
            <a:ext cx="4449490" cy="3161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1" y="3422864"/>
            <a:ext cx="2423845" cy="323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8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2057400" y="617220"/>
            <a:ext cx="7143750" cy="2160270"/>
          </a:xfrm>
          <a:prstGeom prst="plaqu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057400" y="1193783"/>
            <a:ext cx="7143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Types Of Physical Exercise</a:t>
            </a:r>
            <a:endParaRPr lang="en-US" sz="4400" b="1" dirty="0"/>
          </a:p>
        </p:txBody>
      </p:sp>
      <p:sp>
        <p:nvSpPr>
          <p:cNvPr id="4" name="Right Arrow 3"/>
          <p:cNvSpPr/>
          <p:nvPr/>
        </p:nvSpPr>
        <p:spPr>
          <a:xfrm>
            <a:off x="1198562" y="5183403"/>
            <a:ext cx="745066" cy="259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89983" y="4870997"/>
            <a:ext cx="289794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Indoors</a:t>
            </a:r>
          </a:p>
          <a:p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015682" y="6258201"/>
            <a:ext cx="745066" cy="237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05317" y="5992013"/>
            <a:ext cx="2980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Outdoors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5682" y="3039414"/>
            <a:ext cx="92874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smtClean="0"/>
              <a:t>How many kinds of physical exercise?</a:t>
            </a:r>
            <a:endParaRPr lang="en-US" sz="4800" b="1" i="1" dirty="0"/>
          </a:p>
        </p:txBody>
      </p:sp>
    </p:spTree>
    <p:extLst>
      <p:ext uri="{BB962C8B-B14F-4D97-AF65-F5344CB8AC3E}">
        <p14:creationId xmlns:p14="http://schemas.microsoft.com/office/powerpoint/2010/main" val="19429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933" y="117833"/>
            <a:ext cx="3078052" cy="30371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933" y="4192266"/>
            <a:ext cx="3207063" cy="25225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55" y="4441859"/>
            <a:ext cx="3463492" cy="2337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57" y="117833"/>
            <a:ext cx="2915784" cy="33196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8932" y="869556"/>
            <a:ext cx="15969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</a:t>
            </a:r>
          </a:p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</a:t>
            </a:r>
          </a:p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</a:t>
            </a:r>
          </a:p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</a:t>
            </a:r>
          </a:p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</a:t>
            </a:r>
          </a:p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</a:t>
            </a:r>
          </a:p>
          <a:p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</a:t>
            </a:r>
            <a:endParaRPr lang="en-US" sz="4800" dirty="0"/>
          </a:p>
        </p:txBody>
      </p:sp>
      <p:sp>
        <p:nvSpPr>
          <p:cNvPr id="8" name="Left-Right Arrow Callout 7"/>
          <p:cNvSpPr/>
          <p:nvPr/>
        </p:nvSpPr>
        <p:spPr>
          <a:xfrm>
            <a:off x="3697408" y="916324"/>
            <a:ext cx="3000777" cy="5815774"/>
          </a:xfrm>
          <a:prstGeom prst="leftRightArrowCallou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8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63" y="4218674"/>
            <a:ext cx="3258357" cy="25966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190" y="0"/>
            <a:ext cx="3441133" cy="2137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989" y="2165095"/>
            <a:ext cx="3477295" cy="2506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69" y="2361385"/>
            <a:ext cx="3111174" cy="2527671"/>
          </a:xfrm>
          <a:prstGeom prst="rect">
            <a:avLst/>
          </a:prstGeom>
        </p:spPr>
      </p:pic>
      <p:sp>
        <p:nvSpPr>
          <p:cNvPr id="6" name="Quad Arrow 5"/>
          <p:cNvSpPr/>
          <p:nvPr/>
        </p:nvSpPr>
        <p:spPr>
          <a:xfrm>
            <a:off x="3861190" y="2690460"/>
            <a:ext cx="3651104" cy="1455314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/>
          <p:cNvSpPr/>
          <p:nvPr/>
        </p:nvSpPr>
        <p:spPr>
          <a:xfrm>
            <a:off x="350169" y="347730"/>
            <a:ext cx="3111174" cy="1789395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0169" y="1287887"/>
            <a:ext cx="3111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OUTDOORS</a:t>
            </a:r>
            <a:endParaRPr lang="en-US" sz="4000" b="1" i="1" u="sng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995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37138" y="691662"/>
            <a:ext cx="8030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u="sng" dirty="0" smtClean="0">
                <a:solidFill>
                  <a:srgbClr val="002060"/>
                </a:solidFill>
              </a:rPr>
              <a:t>Lets enjoy a video clip</a:t>
            </a:r>
            <a:endParaRPr lang="en-US" sz="5400" b="1" i="1" u="sng" dirty="0">
              <a:solidFill>
                <a:srgbClr val="002060"/>
              </a:solidFill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574386"/>
              </p:ext>
            </p:extLst>
          </p:nvPr>
        </p:nvGraphicFramePr>
        <p:xfrm>
          <a:off x="4350912" y="315756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50912" y="315756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468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7132" y="437882"/>
            <a:ext cx="7688688" cy="202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4300" y="-128588"/>
            <a:ext cx="11098837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231F20"/>
                </a:solidFill>
                <a:latin typeface="Times-Bold"/>
              </a:rPr>
              <a:t> </a:t>
            </a:r>
            <a:r>
              <a:rPr lang="en-US" sz="6600" b="1" dirty="0">
                <a:solidFill>
                  <a:srgbClr val="92D050"/>
                </a:solidFill>
                <a:latin typeface="Times-Bold"/>
              </a:rPr>
              <a:t>Read the text </a:t>
            </a:r>
            <a:r>
              <a:rPr lang="en-US" sz="6600" b="1" dirty="0" smtClean="0">
                <a:solidFill>
                  <a:srgbClr val="92D050"/>
                </a:solidFill>
                <a:latin typeface="Times-Bold"/>
              </a:rPr>
              <a:t>:</a:t>
            </a:r>
            <a:endParaRPr lang="en-US" sz="6600" b="1" dirty="0">
              <a:solidFill>
                <a:srgbClr val="92D050"/>
              </a:solidFill>
              <a:latin typeface="Times-Bold"/>
            </a:endParaRPr>
          </a:p>
          <a:p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Mr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Pronay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Larma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, the physical teacher of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Rooppur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High School is talking 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about health 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to his students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. "</a:t>
            </a:r>
            <a:r>
              <a:rPr lang="en-US" sz="2400" dirty="0">
                <a:solidFill>
                  <a:srgbClr val="FF0000"/>
                </a:solidFill>
                <a:latin typeface="Times-Roman"/>
              </a:rPr>
              <a:t>What things are necessary for good health?" 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he asks the students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. "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We need a lot of things, teacher," says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Rushad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. "We need </a:t>
            </a:r>
            <a:r>
              <a:rPr lang="en-US" sz="2400" dirty="0">
                <a:solidFill>
                  <a:srgbClr val="FF0000"/>
                </a:solidFill>
                <a:latin typeface="Times-Roman"/>
              </a:rPr>
              <a:t>healthy food, proper </a:t>
            </a:r>
            <a:r>
              <a:rPr lang="en-US" sz="2400" dirty="0" smtClean="0">
                <a:solidFill>
                  <a:srgbClr val="FF0000"/>
                </a:solidFill>
                <a:latin typeface="Times-Roman"/>
              </a:rPr>
              <a:t>rest and </a:t>
            </a:r>
            <a:r>
              <a:rPr lang="en-US" sz="2400" dirty="0" err="1">
                <a:solidFill>
                  <a:srgbClr val="FF0000"/>
                </a:solidFill>
                <a:latin typeface="Times-Roman"/>
              </a:rPr>
              <a:t>sleep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.We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also have to be clean and tidy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.“ "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Good!" says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Mr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Larma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. "These are the things you need for good health. But 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another thing 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that you also need is regular </a:t>
            </a:r>
            <a:r>
              <a:rPr lang="en-US" sz="2400" dirty="0">
                <a:solidFill>
                  <a:srgbClr val="FF0000"/>
                </a:solidFill>
                <a:latin typeface="Times-Roman"/>
              </a:rPr>
              <a:t>physical exercise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.“ "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What types of physical exercise can we do, teacher ?" asks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Rayeed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. "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Well," says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Mr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Larma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. "There are different kinds of physical exercises. You can 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do them </a:t>
            </a:r>
            <a:r>
              <a:rPr lang="en-US" sz="2400" dirty="0">
                <a:solidFill>
                  <a:srgbClr val="FF0000"/>
                </a:solidFill>
                <a:latin typeface="Times-Roman"/>
              </a:rPr>
              <a:t>indoors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as well as </a:t>
            </a:r>
            <a:r>
              <a:rPr lang="en-US" sz="2400" dirty="0">
                <a:solidFill>
                  <a:srgbClr val="FF0000"/>
                </a:solidFill>
                <a:latin typeface="Times-Roman"/>
              </a:rPr>
              <a:t>outdoors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. In the house you can do some free hand 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exercise. That 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is, you can stretch different parts of your body. Outside, you can play, swim 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or simply 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walk."</a:t>
            </a:r>
          </a:p>
          <a:p>
            <a:r>
              <a:rPr lang="en-US" sz="2400" dirty="0">
                <a:solidFill>
                  <a:srgbClr val="231F20"/>
                </a:solidFill>
                <a:latin typeface="Times-Roman"/>
              </a:rPr>
              <a:t>"Why do we need physical exercise, teacher ?" asks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Ranjan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. "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Well", says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Mr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Times-Roman"/>
              </a:rPr>
              <a:t>Larma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, "The benefits of physical exercise are many. The greatest of</a:t>
            </a:r>
          </a:p>
          <a:p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them 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is that it keeps you fit for work. It also gives you energy, and makes you </a:t>
            </a:r>
            <a:r>
              <a:rPr lang="en-US" sz="2400" dirty="0" smtClean="0">
                <a:solidFill>
                  <a:srgbClr val="231F20"/>
                </a:solidFill>
                <a:latin typeface="Times-Roman"/>
              </a:rPr>
              <a:t>strong and </a:t>
            </a:r>
            <a:r>
              <a:rPr lang="en-US" sz="2400" dirty="0">
                <a:solidFill>
                  <a:srgbClr val="231F20"/>
                </a:solidFill>
                <a:latin typeface="Times-Roman"/>
              </a:rPr>
              <a:t>cheerful. It teaches you regularity and discipline as well."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12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985" y="44899"/>
            <a:ext cx="6553460" cy="923778"/>
          </a:xfrm>
        </p:spPr>
        <p:txBody>
          <a:bodyPr/>
          <a:lstStyle/>
          <a:p>
            <a:pPr algn="ctr"/>
            <a:r>
              <a:rPr lang="en-US" b="1" i="1" dirty="0" smtClean="0"/>
              <a:t>Vocabulary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223" y="1914358"/>
            <a:ext cx="4337915" cy="974725"/>
          </a:xfrm>
          <a:ln>
            <a:solidFill>
              <a:srgbClr val="92D05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6000" dirty="0" smtClean="0"/>
              <a:t>1</a:t>
            </a:r>
            <a:r>
              <a:rPr lang="en-US" sz="6000" dirty="0" smtClean="0">
                <a:solidFill>
                  <a:schemeClr val="tx1"/>
                </a:solidFill>
              </a:rPr>
              <a:t>.</a:t>
            </a:r>
            <a:r>
              <a:rPr lang="en-US" sz="6000" dirty="0" smtClean="0">
                <a:solidFill>
                  <a:srgbClr val="FF0000"/>
                </a:solidFill>
              </a:rPr>
              <a:t>Cheerful</a:t>
            </a:r>
            <a:r>
              <a:rPr lang="en-US" dirty="0" smtClean="0"/>
              <a:t>  		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223" y="3998660"/>
            <a:ext cx="4458195" cy="101566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2.</a:t>
            </a:r>
            <a:r>
              <a:rPr lang="en-US" sz="6000" dirty="0" smtClean="0">
                <a:solidFill>
                  <a:srgbClr val="FF0000"/>
                </a:solidFill>
              </a:rPr>
              <a:t>Hygiene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6985" y="3111312"/>
            <a:ext cx="3101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Merry/glad.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1223" y="5244635"/>
            <a:ext cx="4795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/>
              <a:t>To be clean and tidy.</a:t>
            </a:r>
            <a:endParaRPr lang="en-US" sz="36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486401" y="2109332"/>
            <a:ext cx="2438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 smtClean="0">
                <a:solidFill>
                  <a:srgbClr val="002060"/>
                </a:solidFill>
              </a:rPr>
              <a:t>Adj</a:t>
            </a:r>
            <a:endParaRPr lang="en-US" sz="3200" b="1" i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43525" y="3998660"/>
            <a:ext cx="2228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2060"/>
                </a:solidFill>
              </a:rPr>
              <a:t>Noun</a:t>
            </a:r>
            <a:endParaRPr lang="en-US" sz="3200" b="1" i="1" dirty="0">
              <a:solidFill>
                <a:srgbClr val="00206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5" y="1024961"/>
            <a:ext cx="3748089" cy="28074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774" y="4214223"/>
            <a:ext cx="3853575" cy="21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5" grpId="0" animBg="1"/>
      <p:bldP spid="8" grpId="0"/>
      <p:bldP spid="9" grpId="0"/>
      <p:bldP spid="6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24" y="3012955"/>
            <a:ext cx="4513646" cy="1178438"/>
          </a:xfrm>
        </p:spPr>
        <p:txBody>
          <a:bodyPr>
            <a:normAutofit fontScale="90000"/>
          </a:bodyPr>
          <a:lstStyle/>
          <a:p>
            <a:r>
              <a:rPr lang="en-US" sz="8000" b="1" dirty="0"/>
              <a:t>walking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866" y="253219"/>
            <a:ext cx="4162224" cy="2759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866" y="3617082"/>
            <a:ext cx="4026185" cy="293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7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</a:t>
            </a:r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ogging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5" y="2093712"/>
            <a:ext cx="3151164" cy="4339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176" y="2093712"/>
            <a:ext cx="5070249" cy="430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3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7664" y="0"/>
            <a:ext cx="4009293" cy="1111348"/>
          </a:xfrm>
        </p:spPr>
        <p:txBody>
          <a:bodyPr>
            <a:normAutofit/>
          </a:bodyPr>
          <a:lstStyle/>
          <a:p>
            <a:r>
              <a:rPr lang="en-US" sz="6000" b="1" dirty="0"/>
              <a:t>S</a:t>
            </a:r>
            <a:r>
              <a:rPr lang="en-US" sz="6000" b="1" dirty="0" smtClean="0"/>
              <a:t>wimming</a:t>
            </a:r>
            <a:endParaRPr lang="en-US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0" y="1351128"/>
            <a:ext cx="4147399" cy="25757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125" y="1320800"/>
            <a:ext cx="3863851" cy="25947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78" y="4346917"/>
            <a:ext cx="3685879" cy="245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462" y="187570"/>
            <a:ext cx="7301132" cy="10363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 dirty="0"/>
              <a:t>P</a:t>
            </a:r>
            <a:r>
              <a:rPr lang="en-US" sz="6600" b="1" dirty="0" smtClean="0"/>
              <a:t>laying Games</a:t>
            </a:r>
            <a:endParaRPr lang="en-US" sz="6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36" y="1842533"/>
            <a:ext cx="4256170" cy="34527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138" y="1842533"/>
            <a:ext cx="4963160" cy="33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272" y="3543705"/>
            <a:ext cx="4411404" cy="34052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9" y="3543705"/>
            <a:ext cx="4411404" cy="30945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064" y="134406"/>
            <a:ext cx="5157612" cy="3094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-1"/>
            <a:ext cx="56552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smtClean="0">
                <a:solidFill>
                  <a:schemeClr val="tx2">
                    <a:lumMod val="50000"/>
                  </a:schemeClr>
                </a:solidFill>
              </a:rPr>
              <a:t>Physical Exercise </a:t>
            </a:r>
            <a:r>
              <a:rPr lang="en-US" sz="6000" b="1" i="1" dirty="0">
                <a:solidFill>
                  <a:schemeClr val="tx2">
                    <a:lumMod val="50000"/>
                  </a:schemeClr>
                </a:solidFill>
                <a:latin typeface="Times-Roman"/>
              </a:rPr>
              <a:t>keeps </a:t>
            </a:r>
            <a:r>
              <a:rPr lang="en-US" sz="6000" b="1" i="1" dirty="0" smtClean="0">
                <a:solidFill>
                  <a:schemeClr val="tx2">
                    <a:lumMod val="50000"/>
                  </a:schemeClr>
                </a:solidFill>
                <a:latin typeface="Times-Roman"/>
              </a:rPr>
              <a:t>us  </a:t>
            </a:r>
            <a:r>
              <a:rPr lang="en-US" sz="6000" b="1" i="1" dirty="0">
                <a:solidFill>
                  <a:schemeClr val="tx2">
                    <a:lumMod val="50000"/>
                  </a:schemeClr>
                </a:solidFill>
                <a:latin typeface="Times-Roman"/>
              </a:rPr>
              <a:t>fit for </a:t>
            </a:r>
            <a:r>
              <a:rPr lang="en-US" sz="6000" b="1" i="1" dirty="0" smtClean="0">
                <a:solidFill>
                  <a:schemeClr val="tx2">
                    <a:lumMod val="50000"/>
                  </a:schemeClr>
                </a:solidFill>
                <a:latin typeface="Times-Roman"/>
              </a:rPr>
              <a:t>work.</a:t>
            </a:r>
            <a:r>
              <a:rPr lang="en-US" sz="60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6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3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Pair work</a:t>
            </a:r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776" y="2493817"/>
            <a:ext cx="106640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Discuss with your partner and write down the name of  3 </a:t>
            </a:r>
            <a:r>
              <a:rPr lang="en-US" sz="4400" dirty="0" smtClean="0">
                <a:solidFill>
                  <a:srgbClr val="002060"/>
                </a:solidFill>
              </a:rPr>
              <a:t>indoors</a:t>
            </a:r>
            <a:r>
              <a:rPr lang="en-US" sz="4400" dirty="0" smtClean="0"/>
              <a:t> and 3 </a:t>
            </a:r>
            <a:r>
              <a:rPr lang="en-US" sz="4400" dirty="0" smtClean="0">
                <a:solidFill>
                  <a:srgbClr val="002060"/>
                </a:solidFill>
              </a:rPr>
              <a:t>outdoors</a:t>
            </a:r>
            <a:r>
              <a:rPr lang="en-US" sz="4400" dirty="0" smtClean="0"/>
              <a:t> </a:t>
            </a:r>
            <a:r>
              <a:rPr lang="en-US" sz="4400" dirty="0" smtClean="0">
                <a:solidFill>
                  <a:schemeClr val="accent5"/>
                </a:solidFill>
              </a:rPr>
              <a:t>physical exercise</a:t>
            </a:r>
            <a:r>
              <a:rPr lang="en-US" sz="4400" dirty="0" smtClean="0"/>
              <a:t>.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657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Group Work</a:t>
            </a:r>
            <a:endParaRPr 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334" y="2548010"/>
            <a:ext cx="100636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Discuss in your group and make 5 sentences about  </a:t>
            </a:r>
            <a:r>
              <a:rPr lang="en-US" sz="4000" u="sng" dirty="0" smtClean="0"/>
              <a:t>What types of  </a:t>
            </a:r>
            <a:r>
              <a:rPr lang="en-US" sz="4000" u="sng" dirty="0"/>
              <a:t>physical exercise do you do?</a:t>
            </a:r>
          </a:p>
        </p:txBody>
      </p:sp>
    </p:spTree>
    <p:extLst>
      <p:ext uri="{BB962C8B-B14F-4D97-AF65-F5344CB8AC3E}">
        <p14:creationId xmlns:p14="http://schemas.microsoft.com/office/powerpoint/2010/main" val="251917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Evaluation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2551" y="2375065"/>
            <a:ext cx="8752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 What things are necessary for good health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47553" y="3311866"/>
            <a:ext cx="6365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 </a:t>
            </a:r>
            <a:r>
              <a:rPr lang="en-US" sz="2400" dirty="0"/>
              <a:t>How many physical exercises are there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947553" y="4187112"/>
            <a:ext cx="5997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 </a:t>
            </a:r>
            <a:r>
              <a:rPr lang="en-US" sz="2400" dirty="0"/>
              <a:t>Why do we need physical exercise</a:t>
            </a:r>
            <a:r>
              <a:rPr lang="en-US" sz="24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612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HOME TASK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486" y="2189407"/>
            <a:ext cx="105735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Write a paragraph in your own words about </a:t>
            </a:r>
          </a:p>
          <a:p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Physical Exercise 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and its Importance 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660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" y="16079"/>
            <a:ext cx="6267718" cy="33141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19" y="3278746"/>
            <a:ext cx="5924281" cy="357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4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881</TotalTime>
  <Words>433</Words>
  <Application>Microsoft Office PowerPoint</Application>
  <PresentationFormat>Widescreen</PresentationFormat>
  <Paragraphs>74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NikoshBAN</vt:lpstr>
      <vt:lpstr>Times-Bold</vt:lpstr>
      <vt:lpstr>Times-Roman</vt:lpstr>
      <vt:lpstr>Trebuchet MS</vt:lpstr>
      <vt:lpstr>Vrinda</vt:lpstr>
      <vt:lpstr>Wingdings 3</vt:lpstr>
      <vt:lpstr>Facet</vt:lpstr>
      <vt:lpstr>Package</vt:lpstr>
      <vt:lpstr>PowerPoint Presentation</vt:lpstr>
      <vt:lpstr>PowerPoint Presentation</vt:lpstr>
      <vt:lpstr>PowerPoint Presentation</vt:lpstr>
      <vt:lpstr>PowerPoint Presentation</vt:lpstr>
      <vt:lpstr>Good Health</vt:lpstr>
      <vt:lpstr>PowerPoint Presentation</vt:lpstr>
      <vt:lpstr>Good Food</vt:lpstr>
      <vt:lpstr>Proper Rest</vt:lpstr>
      <vt:lpstr>Sleep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Vocabulary</vt:lpstr>
      <vt:lpstr>walking</vt:lpstr>
      <vt:lpstr>Jogging</vt:lpstr>
      <vt:lpstr>Swimming</vt:lpstr>
      <vt:lpstr>Playing Games</vt:lpstr>
      <vt:lpstr>PowerPoint Presentation</vt:lpstr>
      <vt:lpstr>Pair work</vt:lpstr>
      <vt:lpstr>Group Work</vt:lpstr>
      <vt:lpstr>Evaluation</vt:lpstr>
      <vt:lpstr>HOME TASK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Md. Shahinul Islam</dc:creator>
  <cp:lastModifiedBy>Md. Shahinul Islam</cp:lastModifiedBy>
  <cp:revision>90</cp:revision>
  <dcterms:created xsi:type="dcterms:W3CDTF">2013-12-09T14:25:39Z</dcterms:created>
  <dcterms:modified xsi:type="dcterms:W3CDTF">2013-12-19T04:12:37Z</dcterms:modified>
</cp:coreProperties>
</file>